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Lexend Medium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LexendMedium-regular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exend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5e38a89b32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5e38a89b32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5e38a89b32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5e38a89b32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5e38a89b32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5e38a89b32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5e38a89b32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5e38a89b32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95377fdf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95377fdf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95377fdfb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95377fdfb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95377fdfb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95377fdfb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513" y="-37600"/>
            <a:ext cx="789162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3"/>
          <p:cNvSpPr/>
          <p:nvPr/>
        </p:nvSpPr>
        <p:spPr>
          <a:xfrm>
            <a:off x="2701588" y="1202375"/>
            <a:ext cx="3565500" cy="803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47625">
              <a:srgbClr val="000000">
                <a:alpha val="51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Lexend Medium"/>
                <a:ea typeface="Lexend Medium"/>
                <a:cs typeface="Lexend Medium"/>
                <a:sym typeface="Lexend Medium"/>
              </a:rPr>
              <a:t>Presentation about My </a:t>
            </a:r>
            <a:r>
              <a:rPr lang="en" sz="1800">
                <a:solidFill>
                  <a:srgbClr val="666666"/>
                </a:solidFill>
                <a:latin typeface="Lexend Medium"/>
                <a:ea typeface="Lexend Medium"/>
                <a:cs typeface="Lexend Medium"/>
                <a:sym typeface="Lexend Medium"/>
              </a:rPr>
              <a:t>CV</a:t>
            </a:r>
            <a:r>
              <a:rPr lang="en" sz="1800">
                <a:solidFill>
                  <a:srgbClr val="666666"/>
                </a:solidFill>
                <a:latin typeface="Lexend Medium"/>
                <a:ea typeface="Lexend Medium"/>
                <a:cs typeface="Lexend Medium"/>
                <a:sym typeface="Lexend Medium"/>
              </a:rPr>
              <a:t> </a:t>
            </a:r>
            <a:endParaRPr sz="1800">
              <a:solidFill>
                <a:srgbClr val="666666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275" y="211875"/>
            <a:ext cx="8745400" cy="4712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800000" dist="19050">
              <a:srgbClr val="000000">
                <a:alpha val="45000"/>
              </a:srgbClr>
            </a:outerShdw>
          </a:effectLst>
        </p:spPr>
      </p:pic>
      <p:sp>
        <p:nvSpPr>
          <p:cNvPr id="135" name="Google Shape;135;p14"/>
          <p:cNvSpPr txBox="1"/>
          <p:nvPr/>
        </p:nvSpPr>
        <p:spPr>
          <a:xfrm>
            <a:off x="2506000" y="942500"/>
            <a:ext cx="375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4"/>
          <p:cNvSpPr/>
          <p:nvPr/>
        </p:nvSpPr>
        <p:spPr>
          <a:xfrm>
            <a:off x="2739825" y="1000950"/>
            <a:ext cx="2571600" cy="20637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12660000" dist="171450">
              <a:srgbClr val="000000">
                <a:alpha val="42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Name: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Mrithik Saha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Phone No: 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01735685933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Email: 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mrithik2us@gmail.com 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Calibri"/>
                <a:ea typeface="Calibri"/>
                <a:cs typeface="Calibri"/>
                <a:sym typeface="Calibri"/>
              </a:rPr>
              <a:t>Address: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60/6 K.B.Saha Road, Amlapara, Narayanganj   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    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4"/>
          <p:cNvSpPr txBox="1"/>
          <p:nvPr/>
        </p:nvSpPr>
        <p:spPr>
          <a:xfrm>
            <a:off x="2812900" y="496100"/>
            <a:ext cx="4208400" cy="446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1340000" dist="219075">
              <a:srgbClr val="000000">
                <a:alpha val="38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B45F06"/>
                </a:solidFill>
                <a:latin typeface="Calibri"/>
                <a:ea typeface="Calibri"/>
                <a:cs typeface="Calibri"/>
                <a:sym typeface="Calibri"/>
              </a:rPr>
              <a:t>PERSONAL INFORMATION</a:t>
            </a:r>
            <a:endParaRPr b="1" sz="1700">
              <a:solidFill>
                <a:srgbClr val="B45F0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575" y="204575"/>
            <a:ext cx="8745401" cy="473435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5"/>
          <p:cNvSpPr txBox="1"/>
          <p:nvPr/>
        </p:nvSpPr>
        <p:spPr>
          <a:xfrm>
            <a:off x="2122375" y="1548900"/>
            <a:ext cx="4909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7B7B7"/>
              </a:solidFill>
              <a:highlight>
                <a:schemeClr val="dk2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highlight>
                  <a:schemeClr val="dk2"/>
                </a:highlight>
                <a:latin typeface="Calibri"/>
                <a:ea typeface="Calibri"/>
                <a:cs typeface="Calibri"/>
                <a:sym typeface="Calibri"/>
              </a:rPr>
              <a:t>Bachelor of Science in Management Information Systems, IUB, 2025 (expected) </a:t>
            </a:r>
            <a:endParaRPr>
              <a:solidFill>
                <a:srgbClr val="B7B7B7"/>
              </a:solidFill>
              <a:highlight>
                <a:schemeClr val="dk2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highlight>
                  <a:schemeClr val="dk2"/>
                </a:highlight>
                <a:latin typeface="Calibri"/>
                <a:ea typeface="Calibri"/>
                <a:cs typeface="Calibri"/>
                <a:sym typeface="Calibri"/>
              </a:rPr>
              <a:t>HSC, Govt.Tolaram College, 2020 </a:t>
            </a:r>
            <a:endParaRPr>
              <a:solidFill>
                <a:srgbClr val="B7B7B7"/>
              </a:solidFill>
              <a:highlight>
                <a:schemeClr val="dk2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7B7B7"/>
                </a:solidFill>
                <a:highlight>
                  <a:schemeClr val="dk2"/>
                </a:highlight>
                <a:latin typeface="Calibri"/>
                <a:ea typeface="Calibri"/>
                <a:cs typeface="Calibri"/>
                <a:sym typeface="Calibri"/>
              </a:rPr>
              <a:t>SSC, Narayanganj Ideal School, 2018</a:t>
            </a:r>
            <a:endParaRPr>
              <a:solidFill>
                <a:srgbClr val="B7B7B7"/>
              </a:solidFill>
              <a:highlight>
                <a:schemeClr val="dk2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/>
          <p:nvPr/>
        </p:nvSpPr>
        <p:spPr>
          <a:xfrm>
            <a:off x="1221975" y="1040250"/>
            <a:ext cx="3485100" cy="306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Calibri"/>
                <a:ea typeface="Calibri"/>
                <a:cs typeface="Calibri"/>
                <a:sym typeface="Calibri"/>
              </a:rPr>
              <a:t>PROFILE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As a highly motivated and proactive student, I am eager to pursue new challenges and opportunities to develop my skills and gain valuable experience. With excellent communication and interpersonal skills, I am able to work collaboratively as part of a team or independently to achieve goals and objectives.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375" y="293363"/>
            <a:ext cx="2290600" cy="455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875" y="210875"/>
            <a:ext cx="4449500" cy="2419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/>
          <p:nvPr/>
        </p:nvSpPr>
        <p:spPr>
          <a:xfrm>
            <a:off x="452975" y="2980900"/>
            <a:ext cx="42084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b="1" lang="en" sz="1700">
                <a:latin typeface="Calibri"/>
                <a:ea typeface="Calibri"/>
                <a:cs typeface="Calibri"/>
                <a:sym typeface="Calibri"/>
              </a:rPr>
              <a:t> SKILLS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Python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MS word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MS excel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MS powerpoint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Handmade Art and Design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6" name="Google Shape;15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075" y="210875"/>
            <a:ext cx="4303301" cy="2419351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7"/>
          <p:cNvSpPr txBox="1"/>
          <p:nvPr/>
        </p:nvSpPr>
        <p:spPr>
          <a:xfrm>
            <a:off x="4851225" y="2980900"/>
            <a:ext cx="39453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  </a:t>
            </a: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en" sz="1700">
                <a:latin typeface="Calibri"/>
                <a:ea typeface="Calibri"/>
                <a:cs typeface="Calibri"/>
                <a:sym typeface="Calibri"/>
              </a:rPr>
              <a:t>LANGUAGE</a:t>
            </a:r>
            <a:endParaRPr b="1" sz="1700"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English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Bangla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Chinese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800" y="233800"/>
            <a:ext cx="4418574" cy="46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8"/>
          <p:cNvSpPr txBox="1"/>
          <p:nvPr/>
        </p:nvSpPr>
        <p:spPr>
          <a:xfrm>
            <a:off x="4990050" y="1940700"/>
            <a:ext cx="3740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Worked as a teacher in Nucleus School, Narayanganj. 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Played a volunteer role in IUB ACM Club, IUB IHRS Club 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Teaches many students in acouching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0675" y="459275"/>
            <a:ext cx="5962650" cy="397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